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FF3399"/>
    <a:srgbClr val="66FF33"/>
    <a:srgbClr val="EE2212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A35492-A920-4389-9A9A-F29E5577FAEC}" type="doc">
      <dgm:prSet loTypeId="urn:microsoft.com/office/officeart/2005/8/layout/hList6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C695AC9E-2A46-42EA-AC48-B7DE4A67BBBF}">
      <dgm:prSet phldrT="[Texto]"/>
      <dgm:spPr>
        <a:solidFill>
          <a:srgbClr val="EE2212"/>
        </a:solidFill>
      </dgm:spPr>
      <dgm:t>
        <a:bodyPr/>
        <a:lstStyle/>
        <a:p>
          <a:endParaRPr lang="es-ES" dirty="0"/>
        </a:p>
        <a:p>
          <a:r>
            <a:rPr lang="es-ES" dirty="0"/>
            <a:t>Ritual en familia</a:t>
          </a:r>
        </a:p>
      </dgm:t>
    </dgm:pt>
    <dgm:pt modelId="{A14A7511-C6F0-4FB4-92F3-58AC149614D2}" type="parTrans" cxnId="{DE462C5C-9B38-4E97-8688-555C703E6A52}">
      <dgm:prSet/>
      <dgm:spPr/>
      <dgm:t>
        <a:bodyPr/>
        <a:lstStyle/>
        <a:p>
          <a:endParaRPr lang="es-ES"/>
        </a:p>
      </dgm:t>
    </dgm:pt>
    <dgm:pt modelId="{B140C675-67C0-47BD-A478-3F5A731E8909}" type="sibTrans" cxnId="{DE462C5C-9B38-4E97-8688-555C703E6A52}">
      <dgm:prSet/>
      <dgm:spPr/>
      <dgm:t>
        <a:bodyPr/>
        <a:lstStyle/>
        <a:p>
          <a:endParaRPr lang="es-ES"/>
        </a:p>
      </dgm:t>
    </dgm:pt>
    <dgm:pt modelId="{A4C93A43-426E-40FD-A6AC-2E1B42A7DC2B}">
      <dgm:prSet phldrT="[Texto]"/>
      <dgm:spPr>
        <a:solidFill>
          <a:srgbClr val="EE2212"/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endParaRPr lang="es-ES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>
            <a:buFont typeface="Symbol" panose="05050102010706020507" pitchFamily="18" charset="2"/>
            <a:buChar char=""/>
          </a:pPr>
          <a:r>
            <a:rPr lang="es-E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Abre los regalos en familia, haz un ritual a la hora de abrirlos, toma una actitud de emoción a la hora de abrirlos. Deja salir un grito si es posible.</a:t>
          </a:r>
          <a:endParaRPr lang="es-ES" dirty="0"/>
        </a:p>
      </dgm:t>
    </dgm:pt>
    <dgm:pt modelId="{2EB4D0F8-8BDD-4768-9831-44EAFDD49A44}" type="parTrans" cxnId="{69A68B5C-9DBE-4488-8E29-7F335C46E8DF}">
      <dgm:prSet/>
      <dgm:spPr/>
      <dgm:t>
        <a:bodyPr/>
        <a:lstStyle/>
        <a:p>
          <a:endParaRPr lang="es-ES"/>
        </a:p>
      </dgm:t>
    </dgm:pt>
    <dgm:pt modelId="{93200BB7-1EA4-4573-920E-7AD823297C8A}" type="sibTrans" cxnId="{69A68B5C-9DBE-4488-8E29-7F335C46E8DF}">
      <dgm:prSet/>
      <dgm:spPr/>
      <dgm:t>
        <a:bodyPr/>
        <a:lstStyle/>
        <a:p>
          <a:endParaRPr lang="es-ES"/>
        </a:p>
      </dgm:t>
    </dgm:pt>
    <dgm:pt modelId="{BA66BE72-026E-499B-BF78-A4B6BE20DE81}">
      <dgm:prSet phldrT="[Texto]"/>
      <dgm:spPr>
        <a:solidFill>
          <a:srgbClr val="EE2212"/>
        </a:solidFill>
      </dgm:spPr>
      <dgm:t>
        <a:bodyPr/>
        <a:lstStyle/>
        <a:p>
          <a:endParaRPr lang="es-ES" dirty="0"/>
        </a:p>
        <a:p>
          <a:r>
            <a:rPr lang="es-ES" dirty="0"/>
            <a:t>Creatividad</a:t>
          </a:r>
        </a:p>
      </dgm:t>
    </dgm:pt>
    <dgm:pt modelId="{C9A975A4-880E-4276-965A-AB183053C38F}" type="parTrans" cxnId="{0D92C0EB-7D58-4C7A-9C22-D10718AF4574}">
      <dgm:prSet/>
      <dgm:spPr/>
      <dgm:t>
        <a:bodyPr/>
        <a:lstStyle/>
        <a:p>
          <a:endParaRPr lang="es-ES"/>
        </a:p>
      </dgm:t>
    </dgm:pt>
    <dgm:pt modelId="{3F539712-5BBE-4EE8-ACEF-A966D794224B}" type="sibTrans" cxnId="{0D92C0EB-7D58-4C7A-9C22-D10718AF4574}">
      <dgm:prSet/>
      <dgm:spPr/>
      <dgm:t>
        <a:bodyPr/>
        <a:lstStyle/>
        <a:p>
          <a:endParaRPr lang="es-ES"/>
        </a:p>
      </dgm:t>
    </dgm:pt>
    <dgm:pt modelId="{0024C090-B757-4B25-89D1-AD968E8BB318}">
      <dgm:prSet phldrT="[Texto]"/>
      <dgm:spPr>
        <a:solidFill>
          <a:srgbClr val="EE2212"/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Envuélvelos de manera creativa tal vez usando cajas muy grandes para algo pequeño o una caja de algo chistoso como de papel sanitario para envolver un juguete. O cada parte del regalo en un paquetito distinto.</a:t>
          </a:r>
          <a:endParaRPr lang="es-ES" dirty="0"/>
        </a:p>
      </dgm:t>
    </dgm:pt>
    <dgm:pt modelId="{24CDB338-36C3-4384-BA21-D5C488BE5EFB}" type="parTrans" cxnId="{03D834D5-1645-47BC-B2A5-6261F92ABA44}">
      <dgm:prSet/>
      <dgm:spPr/>
      <dgm:t>
        <a:bodyPr/>
        <a:lstStyle/>
        <a:p>
          <a:endParaRPr lang="es-ES"/>
        </a:p>
      </dgm:t>
    </dgm:pt>
    <dgm:pt modelId="{97272907-B602-43FE-949B-9D34401800D4}" type="sibTrans" cxnId="{03D834D5-1645-47BC-B2A5-6261F92ABA44}">
      <dgm:prSet/>
      <dgm:spPr/>
      <dgm:t>
        <a:bodyPr/>
        <a:lstStyle/>
        <a:p>
          <a:endParaRPr lang="es-ES"/>
        </a:p>
      </dgm:t>
    </dgm:pt>
    <dgm:pt modelId="{AFEF0DB7-4A60-42B6-BBB9-A77FC576B177}">
      <dgm:prSet phldrT="[Texto]"/>
      <dgm:spPr>
        <a:solidFill>
          <a:srgbClr val="EE2212"/>
        </a:solidFill>
      </dgm:spPr>
      <dgm:t>
        <a:bodyPr/>
        <a:lstStyle/>
        <a:p>
          <a:r>
            <a:rPr lang="es-ES" dirty="0"/>
            <a:t>Preferencia</a:t>
          </a:r>
        </a:p>
      </dgm:t>
    </dgm:pt>
    <dgm:pt modelId="{250D690E-4888-46BB-9272-E87DB254AD17}" type="parTrans" cxnId="{63F101C1-74CD-43C5-962A-F8D98200FE23}">
      <dgm:prSet/>
      <dgm:spPr/>
      <dgm:t>
        <a:bodyPr/>
        <a:lstStyle/>
        <a:p>
          <a:endParaRPr lang="es-ES"/>
        </a:p>
      </dgm:t>
    </dgm:pt>
    <dgm:pt modelId="{D3D3687E-17A7-41EA-A798-322D295451C5}" type="sibTrans" cxnId="{63F101C1-74CD-43C5-962A-F8D98200FE23}">
      <dgm:prSet/>
      <dgm:spPr/>
      <dgm:t>
        <a:bodyPr/>
        <a:lstStyle/>
        <a:p>
          <a:endParaRPr lang="es-ES"/>
        </a:p>
      </dgm:t>
    </dgm:pt>
    <dgm:pt modelId="{D9E3EEBD-32FC-4AFE-B262-A2BA4B47E69A}">
      <dgm:prSet phldrT="[Texto]"/>
      <dgm:spPr>
        <a:solidFill>
          <a:srgbClr val="EE2212"/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Puedes aprovechar para regalar cosas que de todas formas tu hijo(a) necesita como calcetas, zapatos, uniformes, eso sí envolviéndolos y pensando en sus preferencias.</a:t>
          </a:r>
          <a:endParaRPr lang="es-ES" dirty="0"/>
        </a:p>
      </dgm:t>
    </dgm:pt>
    <dgm:pt modelId="{EBA23433-F718-4408-84FA-6005F5C82980}" type="sibTrans" cxnId="{E00E4BAE-3A66-4F86-925F-21AA51FE7C03}">
      <dgm:prSet/>
      <dgm:spPr/>
      <dgm:t>
        <a:bodyPr/>
        <a:lstStyle/>
        <a:p>
          <a:endParaRPr lang="es-ES"/>
        </a:p>
      </dgm:t>
    </dgm:pt>
    <dgm:pt modelId="{39860754-79A4-47F9-981C-F1CEDADE6694}" type="parTrans" cxnId="{E00E4BAE-3A66-4F86-925F-21AA51FE7C03}">
      <dgm:prSet/>
      <dgm:spPr/>
      <dgm:t>
        <a:bodyPr/>
        <a:lstStyle/>
        <a:p>
          <a:endParaRPr lang="es-ES"/>
        </a:p>
      </dgm:t>
    </dgm:pt>
    <dgm:pt modelId="{53DE1FB2-33E3-4953-886A-2978DB8B4383}" type="pres">
      <dgm:prSet presAssocID="{FAA35492-A920-4389-9A9A-F29E5577FAEC}" presName="Name0" presStyleCnt="0">
        <dgm:presLayoutVars>
          <dgm:dir/>
          <dgm:resizeHandles val="exact"/>
        </dgm:presLayoutVars>
      </dgm:prSet>
      <dgm:spPr/>
    </dgm:pt>
    <dgm:pt modelId="{E62BEA00-48DB-495D-BB82-797C2448913B}" type="pres">
      <dgm:prSet presAssocID="{C695AC9E-2A46-42EA-AC48-B7DE4A67BBBF}" presName="node" presStyleLbl="node1" presStyleIdx="0" presStyleCnt="3">
        <dgm:presLayoutVars>
          <dgm:bulletEnabled val="1"/>
        </dgm:presLayoutVars>
      </dgm:prSet>
      <dgm:spPr/>
    </dgm:pt>
    <dgm:pt modelId="{955DCF13-42A2-42B1-8CCD-CC657924429F}" type="pres">
      <dgm:prSet presAssocID="{B140C675-67C0-47BD-A478-3F5A731E8909}" presName="sibTrans" presStyleCnt="0"/>
      <dgm:spPr/>
    </dgm:pt>
    <dgm:pt modelId="{DF327876-EC68-4293-88DE-036A01AADA4C}" type="pres">
      <dgm:prSet presAssocID="{BA66BE72-026E-499B-BF78-A4B6BE20DE81}" presName="node" presStyleLbl="node1" presStyleIdx="1" presStyleCnt="3">
        <dgm:presLayoutVars>
          <dgm:bulletEnabled val="1"/>
        </dgm:presLayoutVars>
      </dgm:prSet>
      <dgm:spPr/>
    </dgm:pt>
    <dgm:pt modelId="{FF002B0F-9C8A-48BD-9854-38D7C36E9A47}" type="pres">
      <dgm:prSet presAssocID="{3F539712-5BBE-4EE8-ACEF-A966D794224B}" presName="sibTrans" presStyleCnt="0"/>
      <dgm:spPr/>
    </dgm:pt>
    <dgm:pt modelId="{72CC00C8-A3AB-4191-A5AA-FD0F6DFCB2F6}" type="pres">
      <dgm:prSet presAssocID="{AFEF0DB7-4A60-42B6-BBB9-A77FC576B177}" presName="node" presStyleLbl="node1" presStyleIdx="2" presStyleCnt="3" custLinFactNeighborX="-9629" custLinFactNeighborY="0">
        <dgm:presLayoutVars>
          <dgm:bulletEnabled val="1"/>
        </dgm:presLayoutVars>
      </dgm:prSet>
      <dgm:spPr/>
    </dgm:pt>
  </dgm:ptLst>
  <dgm:cxnLst>
    <dgm:cxn modelId="{DE462C5C-9B38-4E97-8688-555C703E6A52}" srcId="{FAA35492-A920-4389-9A9A-F29E5577FAEC}" destId="{C695AC9E-2A46-42EA-AC48-B7DE4A67BBBF}" srcOrd="0" destOrd="0" parTransId="{A14A7511-C6F0-4FB4-92F3-58AC149614D2}" sibTransId="{B140C675-67C0-47BD-A478-3F5A731E8909}"/>
    <dgm:cxn modelId="{69A68B5C-9DBE-4488-8E29-7F335C46E8DF}" srcId="{C695AC9E-2A46-42EA-AC48-B7DE4A67BBBF}" destId="{A4C93A43-426E-40FD-A6AC-2E1B42A7DC2B}" srcOrd="0" destOrd="0" parTransId="{2EB4D0F8-8BDD-4768-9831-44EAFDD49A44}" sibTransId="{93200BB7-1EA4-4573-920E-7AD823297C8A}"/>
    <dgm:cxn modelId="{63EF515D-017B-43ED-BDF0-FA53C5619040}" type="presOf" srcId="{AFEF0DB7-4A60-42B6-BBB9-A77FC576B177}" destId="{72CC00C8-A3AB-4191-A5AA-FD0F6DFCB2F6}" srcOrd="0" destOrd="0" presId="urn:microsoft.com/office/officeart/2005/8/layout/hList6"/>
    <dgm:cxn modelId="{01904775-1518-49FF-99FA-86FFB8822990}" type="presOf" srcId="{BA66BE72-026E-499B-BF78-A4B6BE20DE81}" destId="{DF327876-EC68-4293-88DE-036A01AADA4C}" srcOrd="0" destOrd="0" presId="urn:microsoft.com/office/officeart/2005/8/layout/hList6"/>
    <dgm:cxn modelId="{37D6EE7B-0654-4875-943F-74A212E308A1}" type="presOf" srcId="{C695AC9E-2A46-42EA-AC48-B7DE4A67BBBF}" destId="{E62BEA00-48DB-495D-BB82-797C2448913B}" srcOrd="0" destOrd="0" presId="urn:microsoft.com/office/officeart/2005/8/layout/hList6"/>
    <dgm:cxn modelId="{EF877D9F-7577-4F4A-A334-722C0441A3EB}" type="presOf" srcId="{A4C93A43-426E-40FD-A6AC-2E1B42A7DC2B}" destId="{E62BEA00-48DB-495D-BB82-797C2448913B}" srcOrd="0" destOrd="1" presId="urn:microsoft.com/office/officeart/2005/8/layout/hList6"/>
    <dgm:cxn modelId="{EFE217A7-EEA7-45F0-AF6E-5D8AECDF743B}" type="presOf" srcId="{FAA35492-A920-4389-9A9A-F29E5577FAEC}" destId="{53DE1FB2-33E3-4953-886A-2978DB8B4383}" srcOrd="0" destOrd="0" presId="urn:microsoft.com/office/officeart/2005/8/layout/hList6"/>
    <dgm:cxn modelId="{E00E4BAE-3A66-4F86-925F-21AA51FE7C03}" srcId="{AFEF0DB7-4A60-42B6-BBB9-A77FC576B177}" destId="{D9E3EEBD-32FC-4AFE-B262-A2BA4B47E69A}" srcOrd="0" destOrd="0" parTransId="{39860754-79A4-47F9-981C-F1CEDADE6694}" sibTransId="{EBA23433-F718-4408-84FA-6005F5C82980}"/>
    <dgm:cxn modelId="{63F101C1-74CD-43C5-962A-F8D98200FE23}" srcId="{FAA35492-A920-4389-9A9A-F29E5577FAEC}" destId="{AFEF0DB7-4A60-42B6-BBB9-A77FC576B177}" srcOrd="2" destOrd="0" parTransId="{250D690E-4888-46BB-9272-E87DB254AD17}" sibTransId="{D3D3687E-17A7-41EA-A798-322D295451C5}"/>
    <dgm:cxn modelId="{3A2033CD-D4E7-457C-B899-57A71388C7F6}" type="presOf" srcId="{D9E3EEBD-32FC-4AFE-B262-A2BA4B47E69A}" destId="{72CC00C8-A3AB-4191-A5AA-FD0F6DFCB2F6}" srcOrd="0" destOrd="1" presId="urn:microsoft.com/office/officeart/2005/8/layout/hList6"/>
    <dgm:cxn modelId="{03D834D5-1645-47BC-B2A5-6261F92ABA44}" srcId="{BA66BE72-026E-499B-BF78-A4B6BE20DE81}" destId="{0024C090-B757-4B25-89D1-AD968E8BB318}" srcOrd="0" destOrd="0" parTransId="{24CDB338-36C3-4384-BA21-D5C488BE5EFB}" sibTransId="{97272907-B602-43FE-949B-9D34401800D4}"/>
    <dgm:cxn modelId="{0D92C0EB-7D58-4C7A-9C22-D10718AF4574}" srcId="{FAA35492-A920-4389-9A9A-F29E5577FAEC}" destId="{BA66BE72-026E-499B-BF78-A4B6BE20DE81}" srcOrd="1" destOrd="0" parTransId="{C9A975A4-880E-4276-965A-AB183053C38F}" sibTransId="{3F539712-5BBE-4EE8-ACEF-A966D794224B}"/>
    <dgm:cxn modelId="{EEC4EAED-37A7-493B-B882-F1C633FAA49A}" type="presOf" srcId="{0024C090-B757-4B25-89D1-AD968E8BB318}" destId="{DF327876-EC68-4293-88DE-036A01AADA4C}" srcOrd="0" destOrd="1" presId="urn:microsoft.com/office/officeart/2005/8/layout/hList6"/>
    <dgm:cxn modelId="{54FC021E-8E4B-4872-8B41-996623508B30}" type="presParOf" srcId="{53DE1FB2-33E3-4953-886A-2978DB8B4383}" destId="{E62BEA00-48DB-495D-BB82-797C2448913B}" srcOrd="0" destOrd="0" presId="urn:microsoft.com/office/officeart/2005/8/layout/hList6"/>
    <dgm:cxn modelId="{1E3D7941-4F97-47AE-9FEA-8F83C9AF2249}" type="presParOf" srcId="{53DE1FB2-33E3-4953-886A-2978DB8B4383}" destId="{955DCF13-42A2-42B1-8CCD-CC657924429F}" srcOrd="1" destOrd="0" presId="urn:microsoft.com/office/officeart/2005/8/layout/hList6"/>
    <dgm:cxn modelId="{AA997599-3D87-444F-AAE9-DABECF888FAD}" type="presParOf" srcId="{53DE1FB2-33E3-4953-886A-2978DB8B4383}" destId="{DF327876-EC68-4293-88DE-036A01AADA4C}" srcOrd="2" destOrd="0" presId="urn:microsoft.com/office/officeart/2005/8/layout/hList6"/>
    <dgm:cxn modelId="{3F2DA2A6-57A4-4022-908D-1A3AD013A93E}" type="presParOf" srcId="{53DE1FB2-33E3-4953-886A-2978DB8B4383}" destId="{FF002B0F-9C8A-48BD-9854-38D7C36E9A47}" srcOrd="3" destOrd="0" presId="urn:microsoft.com/office/officeart/2005/8/layout/hList6"/>
    <dgm:cxn modelId="{80DBAF10-D0D2-4AE3-8754-1C76967234B6}" type="presParOf" srcId="{53DE1FB2-33E3-4953-886A-2978DB8B4383}" destId="{72CC00C8-A3AB-4191-A5AA-FD0F6DFCB2F6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2BEA00-48DB-495D-BB82-797C2448913B}">
      <dsp:nvSpPr>
        <dsp:cNvPr id="0" name=""/>
        <dsp:cNvSpPr/>
      </dsp:nvSpPr>
      <dsp:spPr>
        <a:xfrm rot="16200000">
          <a:off x="-1025208" y="1026124"/>
          <a:ext cx="4432852" cy="2380603"/>
        </a:xfrm>
        <a:prstGeom prst="flowChartManualOperation">
          <a:avLst/>
        </a:prstGeom>
        <a:solidFill>
          <a:srgbClr val="EE221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6131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Ritual en familia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endParaRPr lang="es-ES" sz="1400" kern="12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s-ES" sz="14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Abre los regalos en familia, haz un ritual a la hora de abrirlos, toma una actitud de emoción a la hora de abrirlos. Deja salir un grito si es posible.</a:t>
          </a:r>
          <a:endParaRPr lang="es-ES" sz="1400" kern="1200" dirty="0"/>
        </a:p>
      </dsp:txBody>
      <dsp:txXfrm rot="5400000">
        <a:off x="916" y="886570"/>
        <a:ext cx="2380603" cy="2659712"/>
      </dsp:txXfrm>
    </dsp:sp>
    <dsp:sp modelId="{DF327876-EC68-4293-88DE-036A01AADA4C}">
      <dsp:nvSpPr>
        <dsp:cNvPr id="0" name=""/>
        <dsp:cNvSpPr/>
      </dsp:nvSpPr>
      <dsp:spPr>
        <a:xfrm rot="16200000">
          <a:off x="1533940" y="1026124"/>
          <a:ext cx="4432852" cy="2380603"/>
        </a:xfrm>
        <a:prstGeom prst="flowChartManualOperation">
          <a:avLst/>
        </a:prstGeom>
        <a:solidFill>
          <a:srgbClr val="EE221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6131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Creatividad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s-ES" sz="14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Envuélvelos de manera creativa tal vez usando cajas muy grandes para algo pequeño o una caja de algo chistoso como de papel sanitario para envolver un juguete. O cada parte del regalo en un paquetito distinto.</a:t>
          </a:r>
          <a:endParaRPr lang="es-ES" sz="1400" kern="1200" dirty="0"/>
        </a:p>
      </dsp:txBody>
      <dsp:txXfrm rot="5400000">
        <a:off x="2560064" y="886570"/>
        <a:ext cx="2380603" cy="2659712"/>
      </dsp:txXfrm>
    </dsp:sp>
    <dsp:sp modelId="{72CC00C8-A3AB-4191-A5AA-FD0F6DFCB2F6}">
      <dsp:nvSpPr>
        <dsp:cNvPr id="0" name=""/>
        <dsp:cNvSpPr/>
      </dsp:nvSpPr>
      <dsp:spPr>
        <a:xfrm rot="16200000">
          <a:off x="4075897" y="1026124"/>
          <a:ext cx="4432852" cy="2380603"/>
        </a:xfrm>
        <a:prstGeom prst="flowChartManualOperation">
          <a:avLst/>
        </a:prstGeom>
        <a:solidFill>
          <a:srgbClr val="EE221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6131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Preferencia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s-ES" sz="14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Puedes aprovechar para regalar cosas que de todas formas tu hijo(a) necesita como calcetas, zapatos, uniformes, eso sí envolviéndolos y pensando en sus preferencias.</a:t>
          </a:r>
          <a:endParaRPr lang="es-ES" sz="1400" kern="1200" dirty="0"/>
        </a:p>
      </dsp:txBody>
      <dsp:txXfrm rot="5400000">
        <a:off x="5102021" y="886570"/>
        <a:ext cx="2380603" cy="26597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ED9D-1077-41EB-9D65-7DB7EA0B89FD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53DE-93ED-4ACC-B571-458D2B1E63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6690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ED9D-1077-41EB-9D65-7DB7EA0B89FD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53DE-93ED-4ACC-B571-458D2B1E63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6189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ED9D-1077-41EB-9D65-7DB7EA0B89FD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53DE-93ED-4ACC-B571-458D2B1E63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472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ED9D-1077-41EB-9D65-7DB7EA0B89FD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53DE-93ED-4ACC-B571-458D2B1E63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2622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ED9D-1077-41EB-9D65-7DB7EA0B89FD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53DE-93ED-4ACC-B571-458D2B1E63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857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ED9D-1077-41EB-9D65-7DB7EA0B89FD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53DE-93ED-4ACC-B571-458D2B1E63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8726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ED9D-1077-41EB-9D65-7DB7EA0B89FD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53DE-93ED-4ACC-B571-458D2B1E63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06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ED9D-1077-41EB-9D65-7DB7EA0B89FD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53DE-93ED-4ACC-B571-458D2B1E63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6702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ED9D-1077-41EB-9D65-7DB7EA0B89FD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53DE-93ED-4ACC-B571-458D2B1E63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7796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ED9D-1077-41EB-9D65-7DB7EA0B89FD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53DE-93ED-4ACC-B571-458D2B1E63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7182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ED9D-1077-41EB-9D65-7DB7EA0B89FD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53DE-93ED-4ACC-B571-458D2B1E63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753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BED9D-1077-41EB-9D65-7DB7EA0B89FD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153DE-93ED-4ACC-B571-458D2B1E63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579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Resultado de imagen para regalo">
            <a:extLst>
              <a:ext uri="{FF2B5EF4-FFF2-40B4-BE49-F238E27FC236}">
                <a16:creationId xmlns:a16="http://schemas.microsoft.com/office/drawing/2014/main" id="{18B4CE82-FAF9-4607-B9C0-D66A833611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42708">
            <a:off x="6099274" y="1337315"/>
            <a:ext cx="2573593" cy="1421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CECAD8D3-E317-4808-9573-215EEF0766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2627642"/>
              </p:ext>
            </p:extLst>
          </p:nvPr>
        </p:nvGraphicFramePr>
        <p:xfrm>
          <a:off x="927650" y="2067339"/>
          <a:ext cx="7500733" cy="4432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34" name="Picture 10" descr="Imagen relacionada">
            <a:extLst>
              <a:ext uri="{FF2B5EF4-FFF2-40B4-BE49-F238E27FC236}">
                <a16:creationId xmlns:a16="http://schemas.microsoft.com/office/drawing/2014/main" id="{55E9B4A3-5122-4BB1-9001-90B277204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650" y="1570513"/>
            <a:ext cx="2372141" cy="149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Resultado de imagen para envolver regalos creatividad">
            <a:extLst>
              <a:ext uri="{FF2B5EF4-FFF2-40B4-BE49-F238E27FC236}">
                <a16:creationId xmlns:a16="http://schemas.microsoft.com/office/drawing/2014/main" id="{9E6D7A4B-A832-401F-9F90-2F2272880C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clrChange>
              <a:clrFrom>
                <a:srgbClr val="FBFBFD"/>
              </a:clrFrom>
              <a:clrTo>
                <a:srgbClr val="FBFB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79" t="20229" r="36667" b="2721"/>
          <a:stretch/>
        </p:blipFill>
        <p:spPr bwMode="auto">
          <a:xfrm>
            <a:off x="3485320" y="569845"/>
            <a:ext cx="2526109" cy="249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927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6" name="Picture 18" descr="Imagen relacionada">
            <a:extLst>
              <a:ext uri="{FF2B5EF4-FFF2-40B4-BE49-F238E27FC236}">
                <a16:creationId xmlns:a16="http://schemas.microsoft.com/office/drawing/2014/main" id="{01B072CD-0943-4B1F-9A05-CDEC026205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CA908E3C-AA5E-4492-A010-7DD68D8BDB7C}"/>
              </a:ext>
            </a:extLst>
          </p:cNvPr>
          <p:cNvSpPr/>
          <p:nvPr/>
        </p:nvSpPr>
        <p:spPr>
          <a:xfrm>
            <a:off x="0" y="3327400"/>
            <a:ext cx="7818783" cy="2990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E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Vale por 5 masajes en los pies antes de dormir.</a:t>
            </a: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E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Vale por un pase para ir al cine o al parque.</a:t>
            </a: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E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Vale por espagueti a la boloñesa (el guiso favorito de tu hijo).</a:t>
            </a: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E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Vale por un acróstico, poema o canción. Puedes elaborarlo o elegir uno que ya este hecho, pero dedicárselo especialmente a él o a ella.</a:t>
            </a: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E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Vale por ver una caricatura juntos el sábado.</a:t>
            </a: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E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Vale por media hora extra de leer cuentos antes de</a:t>
            </a: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E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dormir.</a:t>
            </a: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Clr>
                <a:srgbClr val="00B050"/>
              </a:buClr>
              <a:buSzPct val="150000"/>
              <a:buFont typeface="Wingdings" panose="05000000000000000000" pitchFamily="2" charset="2"/>
              <a:buChar char="ü"/>
            </a:pPr>
            <a:r>
              <a:rPr lang="es-E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Vale por un día especial de juego, y ese día le dedicaras toda tu atención a jugar a todo lo que tu hijo(a) quiera ya sea en la playa, en la computadora o juegos de mesa o todos.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16AB74E-82AC-45AF-8AD6-4B7F3E57EED6}"/>
              </a:ext>
            </a:extLst>
          </p:cNvPr>
          <p:cNvSpPr/>
          <p:nvPr/>
        </p:nvSpPr>
        <p:spPr>
          <a:xfrm>
            <a:off x="228399" y="340249"/>
            <a:ext cx="5867601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1500" b="1" cap="none" spc="0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Vale por</a:t>
            </a:r>
          </a:p>
        </p:txBody>
      </p:sp>
    </p:spTree>
    <p:extLst>
      <p:ext uri="{BB962C8B-B14F-4D97-AF65-F5344CB8AC3E}">
        <p14:creationId xmlns:p14="http://schemas.microsoft.com/office/powerpoint/2010/main" val="13945902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240</Words>
  <Application>Microsoft Office PowerPoint</Application>
  <PresentationFormat>Panorámica</PresentationFormat>
  <Paragraphs>18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Georgia</vt:lpstr>
      <vt:lpstr>Symbol</vt:lpstr>
      <vt:lpstr>Times New Roman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yllelyna aponte</dc:creator>
  <cp:lastModifiedBy>yllelyna aponte</cp:lastModifiedBy>
  <cp:revision>13</cp:revision>
  <dcterms:created xsi:type="dcterms:W3CDTF">2017-09-26T02:28:46Z</dcterms:created>
  <dcterms:modified xsi:type="dcterms:W3CDTF">2017-12-11T11:36:20Z</dcterms:modified>
</cp:coreProperties>
</file>